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3589-3720-4F76-B9F0-8B982AD91ED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7871-D06D-4B69-A31E-50CF6765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4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3589-3720-4F76-B9F0-8B982AD91ED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7871-D06D-4B69-A31E-50CF6765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3589-3720-4F76-B9F0-8B982AD91ED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7871-D06D-4B69-A31E-50CF6765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4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3589-3720-4F76-B9F0-8B982AD91ED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7871-D06D-4B69-A31E-50CF6765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3589-3720-4F76-B9F0-8B982AD91ED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7871-D06D-4B69-A31E-50CF6765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6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3589-3720-4F76-B9F0-8B982AD91ED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7871-D06D-4B69-A31E-50CF6765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3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3589-3720-4F76-B9F0-8B982AD91ED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7871-D06D-4B69-A31E-50CF6765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2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3589-3720-4F76-B9F0-8B982AD91ED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7871-D06D-4B69-A31E-50CF6765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8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3589-3720-4F76-B9F0-8B982AD91ED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7871-D06D-4B69-A31E-50CF6765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9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3589-3720-4F76-B9F0-8B982AD91ED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7871-D06D-4B69-A31E-50CF6765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3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3589-3720-4F76-B9F0-8B982AD91ED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7871-D06D-4B69-A31E-50CF6765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33589-3720-4F76-B9F0-8B982AD91ED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7871-D06D-4B69-A31E-50CF6765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Conferences through Big Blue Button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Disclaimer:</a:t>
            </a:r>
          </a:p>
          <a:p>
            <a:r>
              <a:rPr lang="en-US" dirty="0" smtClean="0"/>
              <a:t>These is just the little bit I have learned about using “Conferences” through Canvas. I’m sure there are many capabilities I am unaware of. </a:t>
            </a:r>
          </a:p>
          <a:p>
            <a:r>
              <a:rPr lang="en-US" dirty="0" smtClean="0"/>
              <a:t>Also, I only tested this out at a time where, presumably, there was not heavy online traffic and I only </a:t>
            </a:r>
            <a:r>
              <a:rPr lang="en-US" smtClean="0"/>
              <a:t>had one </a:t>
            </a:r>
            <a:r>
              <a:rPr lang="en-US" dirty="0" smtClean="0"/>
              <a:t>conference “attendee” – not sure how smooth it will be with an entire class when a large portion of the MU population may be trying to work through the same program – you may want to have a trial run.</a:t>
            </a:r>
          </a:p>
        </p:txBody>
      </p:sp>
    </p:spTree>
    <p:extLst>
      <p:ext uri="{BB962C8B-B14F-4D97-AF65-F5344CB8AC3E}">
        <p14:creationId xmlns:p14="http://schemas.microsoft.com/office/powerpoint/2010/main" val="266644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151320"/>
            <a:ext cx="5834743" cy="4947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4829" y="1409425"/>
            <a:ext cx="1524000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Multi user “whiteboard” can be turned on or off.</a:t>
            </a:r>
          </a:p>
          <a:p>
            <a:endParaRPr lang="en-US" dirty="0"/>
          </a:p>
          <a:p>
            <a:r>
              <a:rPr lang="en-US" dirty="0" smtClean="0"/>
              <a:t>I don’t know how to see blank screens once you have the presentation uploaded, but you can just use a blank slide, if necessary.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161314" y="3502073"/>
            <a:ext cx="805543" cy="3390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90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7" y="1409425"/>
            <a:ext cx="8431914" cy="5034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8458" y="560731"/>
            <a:ext cx="40821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Options, including “End meeting”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60771" y="1197429"/>
            <a:ext cx="1012371" cy="5066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83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948"/>
          <a:stretch/>
        </p:blipFill>
        <p:spPr>
          <a:xfrm>
            <a:off x="197692" y="107091"/>
            <a:ext cx="4834422" cy="46922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8856" y="2754086"/>
            <a:ext cx="892629" cy="163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9" y="4820272"/>
            <a:ext cx="4397829" cy="156421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908956" y="4599632"/>
            <a:ext cx="185057" cy="22064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8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4" y="206828"/>
            <a:ext cx="3967457" cy="4125686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2794227" y="979714"/>
            <a:ext cx="2645228" cy="315686"/>
          </a:xfrm>
          <a:prstGeom prst="borderCallout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94227" y="979714"/>
            <a:ext cx="264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duration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2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14129"/>
            <a:ext cx="4790394" cy="3072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799114"/>
            <a:ext cx="479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your preference.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3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" y="412517"/>
            <a:ext cx="7039655" cy="4097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657" y="5061857"/>
            <a:ext cx="17199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Live group chat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88571" y="4553970"/>
            <a:ext cx="217715" cy="409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33567" y="3298278"/>
            <a:ext cx="171994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Multi-use white board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629400" y="2961455"/>
            <a:ext cx="627970" cy="572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33568" y="878506"/>
            <a:ext cx="171994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Full computer screen share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410200" y="1296995"/>
            <a:ext cx="1847169" cy="14619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33568" y="1811393"/>
            <a:ext cx="171994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Allows annotation on slides or “white board”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083198" y="2023053"/>
            <a:ext cx="152400" cy="233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50228" y="4738691"/>
            <a:ext cx="171994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Advance slides &amp; toggle between slides and white board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767942" y="3943913"/>
            <a:ext cx="97972" cy="561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45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3" y="591730"/>
            <a:ext cx="8236402" cy="545800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741714" y="4855028"/>
            <a:ext cx="2253343" cy="1621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3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9" y="1034142"/>
            <a:ext cx="7005951" cy="5415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58" y="4735285"/>
            <a:ext cx="19485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 Find your file.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37516" y="686190"/>
            <a:ext cx="19485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2.  Upload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8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6" y="287080"/>
            <a:ext cx="6430055" cy="56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1942"/>
            <a:ext cx="6893207" cy="5636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9886" y="849086"/>
            <a:ext cx="15240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 can also select the draw feature and get creative!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248400" y="1513114"/>
            <a:ext cx="914400" cy="1001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515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205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Conferences through Big Blue Button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ksprinke</dc:creator>
  <cp:lastModifiedBy>Saints</cp:lastModifiedBy>
  <cp:revision>6</cp:revision>
  <dcterms:created xsi:type="dcterms:W3CDTF">2020-03-11T13:54:15Z</dcterms:created>
  <dcterms:modified xsi:type="dcterms:W3CDTF">2020-03-11T16:46:24Z</dcterms:modified>
</cp:coreProperties>
</file>